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5"/>
  </p:normalViewPr>
  <p:slideViewPr>
    <p:cSldViewPr snapToGrid="0" snapToObjects="1">
      <p:cViewPr varScale="1">
        <p:scale>
          <a:sx n="59" d="100"/>
          <a:sy n="59" d="100"/>
        </p:scale>
        <p:origin x="62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069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18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763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90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534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603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8 = 8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8 = 80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8 = 88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8 = 96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410673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F22337-AEC5-B78F-F720-3D1E687E6CFA}"/>
              </a:ext>
            </a:extLst>
          </p:cNvPr>
          <p:cNvGrpSpPr/>
          <p:nvPr/>
        </p:nvGrpSpPr>
        <p:grpSpPr>
          <a:xfrm>
            <a:off x="7354721" y="3456636"/>
            <a:ext cx="268052" cy="1273346"/>
            <a:chOff x="5460022" y="2561415"/>
            <a:chExt cx="311004" cy="1477386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FEE26649-EA5C-EB55-4EC9-76DF1123FE51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FF52CB3D-9819-E51C-FDB2-D7A19EFB72D5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978839D-015B-5D83-92A9-EA38713C1A77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D2F53C6-F4B2-5F49-151F-731A17AA1068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525BF20-21B4-8E5F-13B6-F125F2E0D4FF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78DC09F-7734-9E04-BD5E-6930087E4C5F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8AF3E3-322F-2134-1ECB-7FDF402C90DD}"/>
              </a:ext>
            </a:extLst>
          </p:cNvPr>
          <p:cNvGrpSpPr/>
          <p:nvPr/>
        </p:nvGrpSpPr>
        <p:grpSpPr>
          <a:xfrm>
            <a:off x="2558920" y="3045638"/>
            <a:ext cx="268052" cy="1671548"/>
            <a:chOff x="6275660" y="2099406"/>
            <a:chExt cx="311004" cy="19393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B917C23-4FE6-41C4-5EF5-336FE6C1E7CA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4A7C32AD-332B-DC44-0783-4A47FBB85656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665A6AD-9B1D-3C87-09CF-144C3EBD3808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AE74AA72-D67A-9607-4223-F46A4B7FAD38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ED51C86-CE21-49BC-E01A-3A5E196889DA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89A3FF0E-3E59-CD62-CF76-9B9636CF254A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2B257E1D-AFE3-1218-7EEB-790AD09DF8E1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BAF91A5-0358-076C-26C8-F015059E8BE4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77C94DC-E5DE-D1C0-0316-90661618D2CD}"/>
              </a:ext>
            </a:extLst>
          </p:cNvPr>
          <p:cNvGrpSpPr/>
          <p:nvPr/>
        </p:nvGrpSpPr>
        <p:grpSpPr>
          <a:xfrm>
            <a:off x="6974573" y="2601582"/>
            <a:ext cx="275113" cy="2119674"/>
            <a:chOff x="871018" y="1537848"/>
            <a:chExt cx="736556" cy="5674975"/>
          </a:xfrm>
        </p:grpSpPr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93253C5-D944-16CB-CFB0-7D40CB5D5F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90677ACB-C5BB-FACB-1529-D7D2C51557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8241FF1-D787-9DF9-6C98-4FE6619EFCC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4DAB0CA-0618-56AD-2764-D91599B5375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042DB26C-30A5-9C0E-1B5D-8AD65838B7F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FE82AC9-1BB8-9D5C-C212-8AF826060FC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CE53006D-2F62-C3BB-9123-61CA3B98B9F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42BB417D-B31C-4AD7-F0AB-1B161D524E9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FCF8AB6-5E56-B618-7F34-520D3518F8F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69D7E04-E7F1-25DF-E7C6-68A3B03A104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30297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0F66E7-20BF-C510-CCA5-A45F8B854AC3}"/>
              </a:ext>
            </a:extLst>
          </p:cNvPr>
          <p:cNvGrpSpPr/>
          <p:nvPr/>
        </p:nvGrpSpPr>
        <p:grpSpPr>
          <a:xfrm>
            <a:off x="697457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6F61C6E8-A48F-B0B9-0ABB-D6297CC5700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97C0D2A3-8222-1FF2-F01E-0E94256B9E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B0CFA2DB-4508-F945-0CB0-FB1521A5E8F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4015745-DF29-75B3-6768-5B734D4D83B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7FA0C48-93D8-36BF-AFED-9380F7F8B09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CF4CCF5-0923-DE46-B149-F51EFEB7ABA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2AE1DC3-3810-2DB5-5829-9B31AA0AB8F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BC0BA7AB-DC6E-49AA-794F-A057F92A22F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F3BC8C68-87AB-2AAB-03B4-13934C3FB23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1CF0F16-CE76-9195-FAB6-FE110B6992D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6BBFC9-26D6-2EBE-3924-6DDEC8DAE877}"/>
              </a:ext>
            </a:extLst>
          </p:cNvPr>
          <p:cNvGrpSpPr/>
          <p:nvPr/>
        </p:nvGrpSpPr>
        <p:grpSpPr>
          <a:xfrm>
            <a:off x="7302587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50AFE4E6-18FC-33B1-6085-A055B5E4690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6C66715-DF39-A1C5-1899-567BB154A8E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0EC68F2-8A16-0140-F187-5DAC05C039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021FB08B-283A-56A9-9117-3E1972EFC2C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538FCA3-8FDA-C85D-C367-7DEB17D3220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CB90967-2004-8D49-54B0-69B173112D2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849EBB8-FE00-6455-4585-2A5EA9DD631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C1D9C1B1-1575-1A88-2F4F-13689707790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4C008407-24ED-A21C-E1DB-B79C23A554A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DA1E3D0A-80C1-80DC-D8FC-126458BEF62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33BACA9-8B07-6072-F9B3-67B8930DB30C}"/>
              </a:ext>
            </a:extLst>
          </p:cNvPr>
          <p:cNvGrpSpPr/>
          <p:nvPr/>
        </p:nvGrpSpPr>
        <p:grpSpPr>
          <a:xfrm>
            <a:off x="6617249" y="26056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3B1A3E0D-DE24-A02D-2296-12603D8474E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85D59B36-F997-DA30-3C6C-26239228340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DE763C8D-F916-C31E-E305-EEF6D5BEC91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3FA38021-F442-85BE-EA6D-E4B27AAA4A4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72D5E69-D6B4-FEDD-B6D3-12E0779802B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C2C229FE-EC39-EEE6-C3EE-C65E7378015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C8C30050-8C07-CECE-C4D3-AC1903C985E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2CDEF009-344F-98BD-B6CE-15B2BEDD48A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631F4AF-79E3-32CD-643F-210AEDE35A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EE850961-7434-FB6F-0EB9-B40CFE8C8DC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52DB9B3-858A-D2C5-0CE4-8CDB1CA80010}"/>
              </a:ext>
            </a:extLst>
          </p:cNvPr>
          <p:cNvGrpSpPr/>
          <p:nvPr/>
        </p:nvGrpSpPr>
        <p:grpSpPr>
          <a:xfrm>
            <a:off x="2680277" y="2610059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B122A1E-E347-5BAE-D46E-585BD7A5A03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338B0D3-639B-DEC4-3A4C-1186150CC27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CADD1030-2807-85CC-1B1F-86ADAAC2D1D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14FC3AD8-669C-F2E5-845D-214252530CD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662B7933-B70D-7629-4418-AD076AD35E1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20DDB118-18E8-D872-6BBB-493FF13A910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1090592-BA0A-86CD-0372-234EB85150B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DF191A8-67E4-4FEE-C74F-BA4EAE6F57B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888999C4-F05D-DF15-A709-E126D6A3905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BA0131B8-72BC-69F4-6CE2-4049314BA15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24C13E9-15CE-8757-82BD-57FD96AE2ED5}"/>
              </a:ext>
            </a:extLst>
          </p:cNvPr>
          <p:cNvGrpSpPr/>
          <p:nvPr/>
        </p:nvGrpSpPr>
        <p:grpSpPr>
          <a:xfrm>
            <a:off x="2322953" y="2614089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BEF756C1-0546-2BFB-95ED-913BA108E82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ADF020A2-5E8E-A227-28E4-B7AA135DA1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DF15F99A-5C97-E309-E4B6-C61288148B5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19BFAE63-244C-F65A-4E51-49AC3B769C7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F390B015-E350-A3B6-A907-00C78A0288F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B5FF92B8-D835-0A3A-B4A7-F84E6260071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5439037-552A-B347-5173-B023B76D56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60CB335A-42EE-1DF9-C810-629EBF4588C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099E101E-9A6F-D11E-51AA-3D53BF6C851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DE54814-244B-79EF-55B4-B4AACD1F54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4114A29-042B-C83E-AC21-7D8076D1891E}"/>
              </a:ext>
            </a:extLst>
          </p:cNvPr>
          <p:cNvGrpSpPr/>
          <p:nvPr/>
        </p:nvGrpSpPr>
        <p:grpSpPr>
          <a:xfrm>
            <a:off x="7663691" y="4280928"/>
            <a:ext cx="268052" cy="470416"/>
            <a:chOff x="3876858" y="3478174"/>
            <a:chExt cx="311004" cy="54579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3DB9E88-813B-958F-2B40-65BB2BD2C5B1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D5C7669C-FF7F-74F3-1066-4304368D9B85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8B263B4-4F16-475D-6CCC-8FBE44FAF3F5}"/>
              </a:ext>
            </a:extLst>
          </p:cNvPr>
          <p:cNvGrpSpPr/>
          <p:nvPr/>
        </p:nvGrpSpPr>
        <p:grpSpPr>
          <a:xfrm>
            <a:off x="3050352" y="3861116"/>
            <a:ext cx="268052" cy="868617"/>
            <a:chOff x="4692496" y="3030997"/>
            <a:chExt cx="311004" cy="1007804"/>
          </a:xfrm>
        </p:grpSpPr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D41A6DE6-E416-85F9-4DD7-D3A7C551044F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0C745DA-3140-DB3A-3E53-FC7784B58E90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E8EFF1B5-C0E3-882F-2710-3D0FE3371464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B304DB2-82E9-8959-762A-F799F9880BC7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9536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EA9854-C2CA-E0A7-ED2A-F19EC7C4F09D}"/>
              </a:ext>
            </a:extLst>
          </p:cNvPr>
          <p:cNvCxnSpPr/>
          <p:nvPr/>
        </p:nvCxnSpPr>
        <p:spPr>
          <a:xfrm>
            <a:off x="117987" y="4729316"/>
            <a:ext cx="100092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CE08D3B-5E8E-2118-C5CF-011B0B97A272}"/>
              </a:ext>
            </a:extLst>
          </p:cNvPr>
          <p:cNvGrpSpPr/>
          <p:nvPr/>
        </p:nvGrpSpPr>
        <p:grpSpPr>
          <a:xfrm>
            <a:off x="697457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AE57D4B4-4EC4-B818-6C07-B00C1067CDA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9548579-D5E9-A0F1-F4D1-BD9AFEE32AE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44145A6F-656C-16D7-70B6-BFCD4F0798B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8D49B38-760B-F6B2-4DB4-CD788837485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B6EA214-1541-4613-A1B8-5CDDAC0ABE7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30A1DCCE-79CE-97A8-2D90-BAE2ECCFEBE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589D0262-A875-1884-E75C-3049A537C5A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52C95078-585E-4153-CDA6-9D07F3E3AD8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E425D0C-4168-8DB8-9575-55BEEA2DBFE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B1E24B9D-E44E-C168-3A9F-87BA902CB2E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AB1D6AE-CEAE-4D0E-2572-12A66988F54D}"/>
              </a:ext>
            </a:extLst>
          </p:cNvPr>
          <p:cNvGrpSpPr/>
          <p:nvPr/>
        </p:nvGrpSpPr>
        <p:grpSpPr>
          <a:xfrm>
            <a:off x="7302587" y="260547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46CAB280-2F01-A592-422A-7537EE7404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10A0BA78-67C9-A424-037F-EC4A22D3687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46241528-912D-034E-5437-72C4EA83728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5123D90-AEDC-38B7-339E-A9D88465FBF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5705C174-59AE-977A-24AE-B80D7AA0DE6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57E47F47-96DB-1E02-1E80-675267EB09E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80CC31C-451F-EA58-1DE1-0149B386149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DB3EB3F-6448-52DB-33F4-AB5473E1CA0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5B81EF3C-C947-65E6-42F8-FE55FE9F266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9EB1144C-049F-3603-739D-B6E519C55D6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2D13304-6CAD-346E-F6E8-36D4AA678A30}"/>
              </a:ext>
            </a:extLst>
          </p:cNvPr>
          <p:cNvGrpSpPr/>
          <p:nvPr/>
        </p:nvGrpSpPr>
        <p:grpSpPr>
          <a:xfrm>
            <a:off x="6617249" y="26056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8674E82-ADF5-FCAB-3B9D-77378D203CD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1FB1809E-BC80-C810-150B-31F746689DC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65124D61-5F13-A35C-8ADC-E4D3B9F3490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B1816EC-BAC8-8AFD-AE3A-3BD879F67BE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6095575-969D-271F-CBA9-BFEE5018C8D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B8BD9900-9FF2-90D5-E189-86B95AF949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3210D55A-C92E-D1AD-2692-6B25B8BAED1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B1188A8-ECE9-DFA0-0CDB-5273BDA6B6A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CCC41064-F417-ED3B-E167-0E71CA65D89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61C0C65-A0C3-56F0-62D2-FB16B91BAD4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564463E-B1A3-DA90-D3E3-28C46D123F26}"/>
              </a:ext>
            </a:extLst>
          </p:cNvPr>
          <p:cNvGrpSpPr/>
          <p:nvPr/>
        </p:nvGrpSpPr>
        <p:grpSpPr>
          <a:xfrm>
            <a:off x="7659908" y="258535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7632B09-6246-5D49-B9A2-6F2818B76AA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9B0C8EF-F20E-45EA-3A50-44E0C6FE61B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25CB3D5-A889-C182-2984-B41B4441FB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ADE0972-00D2-A52B-A5EC-E01652B3FB7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11FF9DE-8C03-CBF7-8FF5-430010A7F14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98E46607-C4C5-A527-FBA1-F8501D8E903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B2B997D-946E-2A69-824D-3F2753C05E9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217F6A25-37D4-E2EA-D258-7B13A71650C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D80325B8-D9D7-5861-F695-1D72B3AE72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10F45827-EB64-0ED0-9CB9-F012BF77EF8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EB65B46-29B0-850F-C9E1-C1CA1DB71FE1}"/>
              </a:ext>
            </a:extLst>
          </p:cNvPr>
          <p:cNvGrpSpPr/>
          <p:nvPr/>
        </p:nvGrpSpPr>
        <p:grpSpPr>
          <a:xfrm>
            <a:off x="2328300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8DCAE7C-EF0B-C0A5-F051-9666A3170A4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A9825BF5-C04D-4AF6-9745-5A7F96CCC38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7B7ACFF-ED48-F61A-C8F2-E07E9B24FF3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8EDFDB9D-F250-F94F-7CDC-1EDD1EC0396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D558B9AE-438B-6E5F-9EF9-8046BB0034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2341EF7-8A5B-3288-F8CD-820435126AB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F51D671A-EFD5-5616-88A5-D7FDC669138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0E2F5B9-2419-215A-7EEB-E48075E429D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57F86E57-1759-D74B-29A4-0FF1213923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3461664-C802-5EA1-ABA2-EBC46672D7F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A2754DF-F978-BA22-B378-813895AE1068}"/>
              </a:ext>
            </a:extLst>
          </p:cNvPr>
          <p:cNvGrpSpPr/>
          <p:nvPr/>
        </p:nvGrpSpPr>
        <p:grpSpPr>
          <a:xfrm>
            <a:off x="2656314" y="261353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23DBA7F-2BCE-505D-2129-F10EF87C4E7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C9292597-B9ED-6EF5-40C6-44FE8E7BB03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E6FC5EB4-4406-39D4-A419-3966B18F4A3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74E1E8D-EB19-4FF9-0166-9ABAFAAED15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D90E8216-3C10-3174-3873-583097FD070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53BE0AB2-5BF2-D982-2384-87F45ED5635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4238EA85-5720-5CF1-4D70-38FAFFAB6DD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89D91BA4-7B15-B362-40AA-63CEF5A23B1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8547C62-5E9B-C996-3B9C-9E1992EB1F1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C389AF54-67A2-2F72-DA44-106F9280343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6E840A4-20F4-C776-40F1-335F3F7CF094}"/>
              </a:ext>
            </a:extLst>
          </p:cNvPr>
          <p:cNvGrpSpPr/>
          <p:nvPr/>
        </p:nvGrpSpPr>
        <p:grpSpPr>
          <a:xfrm>
            <a:off x="1970976" y="261367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EE3F0B8A-AC90-DE7D-CEF0-4B3186A32C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1CA13E33-0341-6D70-42D8-1146E535917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9454E697-FA7B-DF73-B2AD-BFC248D9F66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4F3EDFFD-16FC-A952-BFBA-DB11E6C0C3A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8A552E29-AFDA-11B7-CAE5-16925498C3D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6BEB02D3-F948-8E57-D409-970DC7DAB02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1EAA9FBC-5DB5-9A5C-D036-62350E5506A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A342276-2EB5-CA33-8CB4-0B5426820A1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0D9FFC15-1804-71F7-6AA7-A16AD875D85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7E2D9BCB-2C7C-9BF5-3972-E9D02E332FD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D0C7B97-E940-8B41-E516-D66452DD70E8}"/>
              </a:ext>
            </a:extLst>
          </p:cNvPr>
          <p:cNvGrpSpPr/>
          <p:nvPr/>
        </p:nvGrpSpPr>
        <p:grpSpPr>
          <a:xfrm>
            <a:off x="3013635" y="259341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BA00DF81-1196-508F-9693-15BA37E8C06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C0406FDF-C77F-3FEC-863D-075BAC888D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04328846-9631-2E45-3E3A-61263572BEE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156075CA-CA99-E9DF-AEE3-8C8187C798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92BE5EF-2A7F-6E43-C614-B47AFA0EC05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2F1B26C4-D4EA-4FE7-EBA8-D35AF2F8734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46379511-982A-140C-885C-7E45D81B9F1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00118825-2ADF-B372-08FA-020FE1C97D6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A680516A-5B24-5060-C282-25C01F78FE8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CA73FD50-91DC-5C90-1279-9F9BD38F8FB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C71CEA9-EE14-30D1-3B56-EC8B687EA1BD}"/>
              </a:ext>
            </a:extLst>
          </p:cNvPr>
          <p:cNvGrpSpPr/>
          <p:nvPr/>
        </p:nvGrpSpPr>
        <p:grpSpPr>
          <a:xfrm>
            <a:off x="8017229" y="3045626"/>
            <a:ext cx="268052" cy="1671548"/>
            <a:chOff x="6275660" y="2099406"/>
            <a:chExt cx="311004" cy="193939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C4268BC9-3DE3-226F-3594-65E08D83BB34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76B109E5-05CA-F8EE-577D-45BA09DC06B1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BBB263E8-08EC-4421-1774-2441F361A010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F2EF9321-AAF5-8ADD-C6AB-8A6864654781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5CFABCFB-5F95-1E26-5368-FD16D115DE04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84C0A95-F449-B389-06FE-197AEDCF2BED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3BC8B231-6DD3-09BB-18FC-C3DF6E584AC0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C7ED664A-F153-2F2B-3199-2BC397B300AF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59667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0A1014-BD87-940F-1FD0-0F9C94CAAB00}"/>
              </a:ext>
            </a:extLst>
          </p:cNvPr>
          <p:cNvGrpSpPr/>
          <p:nvPr/>
        </p:nvGrpSpPr>
        <p:grpSpPr>
          <a:xfrm>
            <a:off x="697457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DCF5CAC-B6D2-7C0B-3979-BCEBCF82379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7F0E463B-81C2-4132-61BA-0A0679352D1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D178D78C-ABC9-922B-68B6-247A74B72E5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9693878-3EA4-6F78-F04B-BB815548CBF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005DB00-C151-548D-F381-ADE945BB56A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6922ADA-FCF3-B324-60E1-BE913F929ED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C41A25F-4C9A-FE0B-5BD5-649D7FDCDE8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530F4361-EFB9-4873-445E-A0A11C6481B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1E9EF241-4BF5-CD85-7040-19786AC437D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64FA212-ED89-BC1B-232E-F199130E4C4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18C107-EEF8-D10B-B0F0-63AFDA14D95F}"/>
              </a:ext>
            </a:extLst>
          </p:cNvPr>
          <p:cNvGrpSpPr/>
          <p:nvPr/>
        </p:nvGrpSpPr>
        <p:grpSpPr>
          <a:xfrm>
            <a:off x="7302587" y="260547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53613BE-DF4C-7CF5-9A7E-221BF92BEF8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3A5D42A9-1786-4FFE-70C0-847EDBB7DE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39D3EEB3-4613-4968-858F-B6F7F920AD4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04364B8-1642-D276-755D-67B7EF69AAF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580CB8C-E4D3-2052-68A2-FAEDECD6B7D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52C42579-3015-8766-C813-B7248D8B456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839262A6-526A-6258-45F6-6983FC558D5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0520EA09-BE3F-9764-A722-49D61A3B4A8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5713D782-7F6A-519B-009D-C4D4BB6DE5B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2E3B576A-7587-BEF7-F3B0-6ACD75CE730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69EE574-26A5-B8CA-5066-2A96EEDFBADB}"/>
              </a:ext>
            </a:extLst>
          </p:cNvPr>
          <p:cNvGrpSpPr/>
          <p:nvPr/>
        </p:nvGrpSpPr>
        <p:grpSpPr>
          <a:xfrm>
            <a:off x="6617249" y="26056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5AFC66E3-008E-6FD6-140B-EDD63A18D8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1DBB3439-9285-EA37-D5D4-EC5824956EA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09050CA3-814C-3AFD-1CDB-4CB99BE38E0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A3208ACF-1322-22B8-571C-173CDEE9E3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5355C6D-1025-C56E-67F6-F7B93514982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447E6B0F-16A2-1BF2-567B-E608AE1C09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E35CB76-2D0A-1813-7186-692E7931A13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7DF66A1-B292-107D-FC8E-7ED47F9D11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F1B8BA9-0E13-E791-623D-98DAB4F0E1C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84D8F5E-64B7-AAA8-8724-3C36439CE38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B6CA10-E71C-9273-BB96-38FE2088A7F4}"/>
              </a:ext>
            </a:extLst>
          </p:cNvPr>
          <p:cNvGrpSpPr/>
          <p:nvPr/>
        </p:nvGrpSpPr>
        <p:grpSpPr>
          <a:xfrm>
            <a:off x="7659908" y="258535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9DF3561-11CF-9477-E5F7-772B8341005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01564C6-F61F-6CD8-17CA-F7EB0307F94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E08C42B6-6D7B-1240-6AF2-6501B28F41C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3279A728-AF25-E65B-993A-F99B92D689B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4D5629B-5537-2D82-1166-8572A3833DF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75AAFC2-5D59-0922-52A1-6CACA26C130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77828284-9A7F-820B-A281-1A5BE111D1D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94BBC72-ECCF-0EBF-3C0D-C63395B0FB9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140AF506-24AB-393B-EDB6-8C00F0CE34D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A0FB5588-27AC-C1B7-C9CC-1097D0B37B1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3EBE15D-493E-1CEA-786E-78D92BA7F915}"/>
              </a:ext>
            </a:extLst>
          </p:cNvPr>
          <p:cNvGrpSpPr/>
          <p:nvPr/>
        </p:nvGrpSpPr>
        <p:grpSpPr>
          <a:xfrm>
            <a:off x="2328300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11090A62-9515-EACC-E209-47986C0B220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0AE29A1A-5A81-A13C-4C30-24BB8C86B0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0901BBF2-E335-7D8C-215E-05756AE2D65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65EC01AD-3503-4911-95D1-9EA9D736225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20DD8E2-3D2C-EAFF-FD83-C42BE951D79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12C72BDF-7F49-BFBF-99BC-E03CEE69160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3B4A575-8D4B-D5BC-EA0A-36ECE4A7BDE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4ED85250-9EAC-28FB-4D2D-394882BFCBD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5B923732-1FD0-A8B7-72E8-398D6158F4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B68DA4D6-EA64-85FA-D0B1-69B5E5F4322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5AF5E36-A198-3DCA-1640-AF63DFBAA505}"/>
              </a:ext>
            </a:extLst>
          </p:cNvPr>
          <p:cNvGrpSpPr/>
          <p:nvPr/>
        </p:nvGrpSpPr>
        <p:grpSpPr>
          <a:xfrm>
            <a:off x="2656314" y="261353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1B192607-CD2C-61EB-2111-E0300CD67F8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12CF799-FBBE-37CA-D72B-34EAFD8EC39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24F91B0C-DED1-696A-A326-4F8B27D092A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D883CF74-43EF-531D-22DA-D1F4E78EE2D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7D3E5B22-EB02-A373-035A-3DB5B90DEED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BC37C093-02FD-3FAF-9973-B5B596AB874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92603D44-9B4A-114F-8675-9C63FFA2B3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BEEA0C54-9E8D-C8D4-CE47-503C0D32144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B007CC29-06FB-AD62-56DE-62F88C0A3FC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7DDB1355-CA53-FC86-9BFF-EC8DB402BE6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27A8CD5-7806-569F-3C98-5EC4B2D2D403}"/>
              </a:ext>
            </a:extLst>
          </p:cNvPr>
          <p:cNvGrpSpPr/>
          <p:nvPr/>
        </p:nvGrpSpPr>
        <p:grpSpPr>
          <a:xfrm>
            <a:off x="1970976" y="261367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39FE693B-21F1-8172-CB59-41ACE3DC24F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D2DF1B41-EE68-68EE-8474-701FC137EB7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2E60058-8F50-3B69-C61C-DBDE881B5B3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479B6161-1894-FC38-9581-1DE9F9FD771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57C0A13-19EB-E50E-CE67-E0925B4647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4046264E-2853-4DD2-22EF-2D00A9170F1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C392C316-EEA9-2175-AB1F-406B9C971D7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204F185E-2B4D-D413-D17B-6A0F86639EA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771D1F7C-B6AE-4066-F39F-A32C9F95F27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14485B2-A61C-CE82-3733-CF96D46D0DE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F89F9DF-B968-F917-9901-935473B15887}"/>
              </a:ext>
            </a:extLst>
          </p:cNvPr>
          <p:cNvGrpSpPr/>
          <p:nvPr/>
        </p:nvGrpSpPr>
        <p:grpSpPr>
          <a:xfrm>
            <a:off x="3013635" y="259341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A2034E3-694F-71DE-3D87-BAD1403BCC1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E8B4E52B-DFD1-4049-F571-ACCE6622521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85B829D1-6A52-7A36-00D1-3037550BA2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BDA3A451-8133-E8E4-A03A-1CD7361D3BB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BB01B3BC-9544-404C-36B0-65BCA314145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1F1B0F6B-44ED-A75F-4CFF-88FDCE3D2D1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53FE9181-CC9A-9D3F-A609-55087F2AF4B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E6BE7C52-8522-9C20-6735-191E6C26E69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420E3E18-8F25-5503-F2B1-54DD4477DD9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8736434-2F8C-E7E5-EDA2-0153BCF1324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138AD6C-1477-49E0-5C10-46D2A664133F}"/>
              </a:ext>
            </a:extLst>
          </p:cNvPr>
          <p:cNvGrpSpPr/>
          <p:nvPr/>
        </p:nvGrpSpPr>
        <p:grpSpPr>
          <a:xfrm>
            <a:off x="6259925" y="261408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966B5F7D-600D-AE7B-1683-FD20572C315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2DAB8056-E70B-8BD3-A6E2-4E615E5FBA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05C0599F-CC82-570A-4872-E34E099D9F6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B82EE3FD-A60A-3872-858F-8303EFA1CAB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6B349FD4-2D2C-2B0B-42AA-268FE9A5F61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4E63E799-E5E8-9F3F-A675-FFEC2A479EF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8D4D3114-D37B-2B03-F0DA-DBA76101D71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5889EBCA-456B-3E00-AE1D-C946185120F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5CF7DCBC-3A3E-30DF-BE21-32012F8917E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5C984BB3-1621-C518-A803-84EF1D306A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189731D-DFEA-2854-C4E6-A4782BFBC318}"/>
              </a:ext>
            </a:extLst>
          </p:cNvPr>
          <p:cNvGrpSpPr/>
          <p:nvPr/>
        </p:nvGrpSpPr>
        <p:grpSpPr>
          <a:xfrm>
            <a:off x="1613652" y="26221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0A677891-FFB0-352F-470E-26C5C6B3281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199F7807-B1B7-30F9-7322-32D74A5830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1BADEC4C-3089-03C7-C2B3-8582520970B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F851AAC-103B-E437-448F-E4739F2E153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097F23B1-8876-4BD2-5000-BD053AEA5B3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16A610DD-B602-5A5C-22D3-33FA116375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9C230A01-CCB7-9236-6526-B87181369D7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35230542-AFFF-2363-7560-E926B13183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B28EC691-285C-935D-400E-31EE7EC7C57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7A99C1B6-07C5-1FEE-4C53-F650BF6F6DF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7BCD0FA-4A72-100A-0FD8-A0353EDC7940}"/>
              </a:ext>
            </a:extLst>
          </p:cNvPr>
          <p:cNvGrpSpPr/>
          <p:nvPr/>
        </p:nvGrpSpPr>
        <p:grpSpPr>
          <a:xfrm>
            <a:off x="8008651" y="2605612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EC108722-38DB-5D37-48BC-18BFFA0B6C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72243100-6972-171A-7DA3-6899AF7358B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96DBFD05-5803-41C7-249E-F3C04671886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BF0C9B0A-F59D-A12E-5CA7-1A9241B140A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1A48E01D-8669-674E-4FBD-C7A49389F6C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2EE2CCA5-17D6-9A80-BF08-9A9504D7678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49E8F24E-CDF0-C986-857A-0A5A76705D2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5E5AC6F3-13AF-9AB5-FBAD-377DB715C02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618CD4E6-E7C0-4F6E-1CF0-476301EA7C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A4175213-E195-2947-2FC4-D06EDF55F14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379770B-466F-93D3-AB09-7859A0448E66}"/>
              </a:ext>
            </a:extLst>
          </p:cNvPr>
          <p:cNvGrpSpPr/>
          <p:nvPr/>
        </p:nvGrpSpPr>
        <p:grpSpPr>
          <a:xfrm>
            <a:off x="3370197" y="3457654"/>
            <a:ext cx="268052" cy="1273346"/>
            <a:chOff x="5460022" y="2561415"/>
            <a:chExt cx="311004" cy="1477386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8240D7F4-7000-C7D8-EC02-0ABC50CA6BA5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20C6EE9D-0BC2-FDAA-E1BF-EA51BEB801A0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3461FFF9-D159-D8FF-B071-553C3D03872E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D80EB9CE-A0F3-4227-DDE5-D8BEB77CD07E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CA66606F-CE54-29E8-7E50-9623671F50A6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E544A982-30E6-61FB-485C-DDDE4BFCA708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97197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154A3B-AE8E-0CA8-2C1D-DF86EA6181D6}"/>
              </a:ext>
            </a:extLst>
          </p:cNvPr>
          <p:cNvGrpSpPr/>
          <p:nvPr/>
        </p:nvGrpSpPr>
        <p:grpSpPr>
          <a:xfrm>
            <a:off x="697457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78CFED0-BCB8-72B1-3B74-4A74A2646C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F490F89-7EE6-4206-2A8A-153612F803B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CA2BDB08-6EBE-4EC4-4513-779E6C1D4BC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B249EC6-6866-8CB3-28C2-C3BE0CB1F22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9F07587C-A6F4-5094-4303-3A6E78D6E6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ECD9C6C-275D-2038-CC48-31885348CCA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03407DEF-A9E4-AB0B-73C8-2B1FC8388A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972A683-8C1F-EFAB-E41B-E1F9B39B3A4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FA55DBC6-F0CA-BF7F-91EA-92DCA312796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A0983C34-30E5-BE64-5D78-BBFA37069AC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8E5D9AD-CCCC-06E3-2D9F-520829AF1324}"/>
              </a:ext>
            </a:extLst>
          </p:cNvPr>
          <p:cNvGrpSpPr/>
          <p:nvPr/>
        </p:nvGrpSpPr>
        <p:grpSpPr>
          <a:xfrm>
            <a:off x="7302587" y="260547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29A3F86-E7CC-73C1-6792-5FBCCCE7C5C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152CFA8-AF3B-BA45-5A6F-88EA3B25F80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4C733177-5A63-7509-450A-4BE4DCF879E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783D8623-28BD-F7B4-9C94-50D56BC2C0A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FADF6DA-2CE3-1D86-039E-38F2F6818B7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DEC57ABC-CBE5-504A-C18C-FB348540A2C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D7FD214-22A3-3A09-8564-7D16283491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05CBA7ED-B214-DD33-677D-84BF9122723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08184BAE-7EC8-59A2-0920-3A8666736B5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B1E5894-309E-A620-CC7F-A220156571C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306801-01E0-6E3B-AA62-9E6DD589D2CC}"/>
              </a:ext>
            </a:extLst>
          </p:cNvPr>
          <p:cNvGrpSpPr/>
          <p:nvPr/>
        </p:nvGrpSpPr>
        <p:grpSpPr>
          <a:xfrm>
            <a:off x="6617249" y="26056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5B18468-0DE4-C05C-9B34-DB53C1643DF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333FA8A7-F4CB-AB02-047F-A5035D97ECF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7D19930-669C-1EDE-09C2-BDBD5B3DF91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594717D-E667-4914-4DD5-09957E0305F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EFB4D25-A53C-46CB-E287-3374242563B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78112992-EFA1-9787-AFEF-58464124E36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6C80D520-6A1B-FE1F-9266-71ACBD1ADA9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12D0C4DF-8AB6-08FD-5550-4C276D2B878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F2EBBAAB-780E-3175-8695-AB1231ED984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861B1EDD-8C6B-09C3-6364-68388D1270F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56942-55A2-2204-156A-2BFFA56433BA}"/>
              </a:ext>
            </a:extLst>
          </p:cNvPr>
          <p:cNvGrpSpPr/>
          <p:nvPr/>
        </p:nvGrpSpPr>
        <p:grpSpPr>
          <a:xfrm>
            <a:off x="7659908" y="258535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C7E2F0B-8930-5315-A487-C4B8A265FDE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E41C3015-A704-3125-14F1-E7A17E3E303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FB2865B6-6110-BB9D-7DA4-7E6D7BA9449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69D3584D-46BC-DCF1-99BB-A1A1DEE6E3D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2D0081E4-51A0-478A-B984-B16EB0099EC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D8D7E454-E98A-32B4-2408-9097B8ABF3D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1A1AD47-A007-798F-13A4-6409CD2BADF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91F70BC-EDD4-D755-1366-11771E123DA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1F903601-FA23-3C4D-374A-F6C02CBD3A0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1A85EEE-83B0-61E1-848A-8445E9BDE85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F661120-E4A8-BF7B-AC40-6F39A9A17B15}"/>
              </a:ext>
            </a:extLst>
          </p:cNvPr>
          <p:cNvGrpSpPr/>
          <p:nvPr/>
        </p:nvGrpSpPr>
        <p:grpSpPr>
          <a:xfrm>
            <a:off x="2328300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6CB5200C-3DB4-B4FF-D74F-72CF4AA03E7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BE77D69-0951-36B4-6214-4691BF21D26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4FC0BE2-CEC7-DD8D-1867-BC480174708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332DF72-0AF7-0EEC-93CB-E3F985EF4DE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90DD3CA2-49B6-F392-8814-F2C1CFD50EF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1F200049-F172-3F86-2ED6-75EB8A74DA8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A4782EC3-664D-6D42-A819-9B3EDFC9B89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A4688782-DF05-3FB3-3F79-A1AB0C07AB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10B6A5CC-AD8B-32C4-10DC-2919ECD49B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7F82B5A-F558-884B-188F-FB27543FC64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9BD1012-3701-EBC4-E7F5-01E5D2A77A3D}"/>
              </a:ext>
            </a:extLst>
          </p:cNvPr>
          <p:cNvGrpSpPr/>
          <p:nvPr/>
        </p:nvGrpSpPr>
        <p:grpSpPr>
          <a:xfrm>
            <a:off x="2656314" y="261353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6AFE040-97F5-8C7F-4B0F-2DB03252488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F694506D-6814-EF84-5B38-5B37F52D1BB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A8B2FC7E-1F58-C51F-5DD5-924E84890FD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AF41E45-E171-638F-8F9C-CEFC50E53BF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7E23806-ED2A-2898-1A33-77A0DE80A53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FCE5B1F-455A-7FB7-D37D-35F37C658B5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3D33BC09-AEE4-3924-16D5-EEC89E04D4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A811999C-9EF7-0246-BF93-EB6F952FA1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2E44FD4-07F7-F539-8A49-093A38B90B5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E4107CFC-755C-8600-D4C3-C20348FA2CB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B3FD93C-54C6-00F7-4698-63092DE0D342}"/>
              </a:ext>
            </a:extLst>
          </p:cNvPr>
          <p:cNvGrpSpPr/>
          <p:nvPr/>
        </p:nvGrpSpPr>
        <p:grpSpPr>
          <a:xfrm>
            <a:off x="1970976" y="261367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2C11907-40C0-BE33-8356-896CBE35D1A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1F65C956-9CEA-0204-F905-B4DC6C4BD32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6C8F585-4E77-4E54-6FB0-C298E0A9EA3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E2D2E8EA-C893-F696-D8FA-8104BEFFF3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EEB44281-10E2-7209-A224-F32A630598E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3B4EDC2F-007C-3161-4D7A-92ACCB9ED71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E5FDD19B-B17D-F93A-B069-12BF9B10E3B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FE6E846C-8681-23AB-A26A-806DDA2E513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18404DE9-21F2-DDE9-A2C5-5DAB73746F1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05876859-6DA4-5D62-349E-41A2F39FFE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CB1AA25-7712-AAD8-F99D-8F47B2330611}"/>
              </a:ext>
            </a:extLst>
          </p:cNvPr>
          <p:cNvGrpSpPr/>
          <p:nvPr/>
        </p:nvGrpSpPr>
        <p:grpSpPr>
          <a:xfrm>
            <a:off x="3013635" y="259341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A70F042-E5AD-CF25-70D1-520358190B8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EDFCC635-F9E3-12D2-D265-3972D36F3E7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2BA1B24C-87F8-05A6-DFEF-513BC89F45F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9CE1CDC8-46A4-34B4-E8CA-17AB43076B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92779B8-264C-9C71-75F4-9E0F351B8AB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5A238424-B99C-D8EA-98F4-AF978FBA0B8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45456BB9-7768-545F-7560-2F184EF412B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F446AA88-0D60-C69C-6B43-F17CD33556A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477F8690-0201-1E5F-C226-F3BAD27FF6A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CF103B9F-0B78-D05A-0618-ABB52D62BF1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53AB2E1-5E83-27AF-20E9-0733FB7A36EE}"/>
              </a:ext>
            </a:extLst>
          </p:cNvPr>
          <p:cNvGrpSpPr/>
          <p:nvPr/>
        </p:nvGrpSpPr>
        <p:grpSpPr>
          <a:xfrm>
            <a:off x="6259925" y="261408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3E035EF7-8EDC-A4D8-FBD1-81BC1C27BC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A6D24E4-C884-4C5C-678B-D424A1D46E7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0C0F760E-9571-238C-C8B3-1A1B70A33D9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B0E622BF-DA23-78DC-67AC-86C55B74BCF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315C0B56-BCB5-13EC-2DC0-85818B6768D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1CF49EEE-50CB-B036-0159-642B2ED7E93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B9D79EEA-2EF9-F074-7597-3ECE17CB227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091A8A49-39A7-B1D3-A6FD-51515C94615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616D2D3C-C356-539F-2C5A-77977D43A59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F01449FC-990C-4463-4744-193B8878C50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5FBFD25F-DC23-F740-3072-6DCF63C1968E}"/>
              </a:ext>
            </a:extLst>
          </p:cNvPr>
          <p:cNvGrpSpPr/>
          <p:nvPr/>
        </p:nvGrpSpPr>
        <p:grpSpPr>
          <a:xfrm>
            <a:off x="1613652" y="26221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28CFBBA3-D709-BA51-AADB-B678D2D8931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848581A1-27DC-3985-6E8C-95E11FEC9EA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8B5B43D-267D-B322-03B0-D044937BC6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2C92CAC7-CD3E-71A3-ADE1-8FACFA2A6B5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327F5945-1962-27D9-D464-58B323952A3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520EEBAF-D8E1-EE19-0258-B3BF8D262D6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15CE29F4-8491-58A3-7655-E5DB9175695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491F0778-2357-A887-8DD5-D25A4D841A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395FC0E0-FADD-0176-429C-5007C490C2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A222B6A-1637-5201-5C40-2F2CF924BB9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DBD4B3D-F8AB-5336-0A08-372F3F55ABEE}"/>
              </a:ext>
            </a:extLst>
          </p:cNvPr>
          <p:cNvGrpSpPr/>
          <p:nvPr/>
        </p:nvGrpSpPr>
        <p:grpSpPr>
          <a:xfrm>
            <a:off x="8008651" y="2605612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DF068D50-3CC2-C880-0700-9E071CDB9C0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E143FCF4-3B98-E764-C7FE-7A1BB0CFBCE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12429AB0-9627-90B1-DA8F-3E012400B2F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6BF0C5F0-53DC-402C-1ABC-7AA947552A0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BBF8BDC0-C714-B4EE-B296-1B1C44DF67D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21CCFB45-A357-2E34-AB40-DADC4EA72AA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E26DC872-3792-91F0-2DBD-502FD36FBFD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0BE650BC-10C9-B8EC-114D-E3E3F661EBE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AED802E6-7E28-5A9C-3CA1-F843B9B59FF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C93F650-F5A8-4813-D330-3B3C19F3C27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61525C4-D513-C484-9755-B92B47640FCA}"/>
              </a:ext>
            </a:extLst>
          </p:cNvPr>
          <p:cNvGrpSpPr/>
          <p:nvPr/>
        </p:nvGrpSpPr>
        <p:grpSpPr>
          <a:xfrm>
            <a:off x="3370956" y="2593418"/>
            <a:ext cx="275113" cy="2119674"/>
            <a:chOff x="871018" y="1537848"/>
            <a:chExt cx="736556" cy="5674975"/>
          </a:xfrm>
        </p:grpSpPr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FB363E42-4B1C-73F6-4D9C-FF3712B91B3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B505C530-C1F3-7EE4-68AB-7F187DC97C5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0297436A-9FDE-4108-28DF-E37023490A2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4" name="Cube 143">
              <a:extLst>
                <a:ext uri="{FF2B5EF4-FFF2-40B4-BE49-F238E27FC236}">
                  <a16:creationId xmlns:a16="http://schemas.microsoft.com/office/drawing/2014/main" id="{117A38CA-4AEC-31AD-FD9F-0645086C51C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74408723-7E63-35CC-A921-FB4ACB53809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28C9FB54-272C-45D3-2506-88CDA5A08EB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716B537B-118E-169E-CF7B-9C6938E3D2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03B8BAA6-2A14-A3D8-83B0-A225E321B89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EBF6FAB0-E2DA-BA4A-1E93-14E0AA510C4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8331D8BC-9621-458C-155B-820003CADA5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6F46DA4-BE5B-CA64-E8BD-6F73541FE4AF}"/>
              </a:ext>
            </a:extLst>
          </p:cNvPr>
          <p:cNvGrpSpPr/>
          <p:nvPr/>
        </p:nvGrpSpPr>
        <p:grpSpPr>
          <a:xfrm>
            <a:off x="3719699" y="2613672"/>
            <a:ext cx="275113" cy="2119674"/>
            <a:chOff x="871018" y="1537848"/>
            <a:chExt cx="736556" cy="5674975"/>
          </a:xfrm>
        </p:grpSpPr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A7DA8EB6-3F0C-7AF6-3F26-1E6E88B9F64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7C711FF4-C9A5-8180-2FB6-17DF90A0F0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0D24E390-2FA2-9876-7BFA-260C223109F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" name="Cube 154">
              <a:extLst>
                <a:ext uri="{FF2B5EF4-FFF2-40B4-BE49-F238E27FC236}">
                  <a16:creationId xmlns:a16="http://schemas.microsoft.com/office/drawing/2014/main" id="{8B942BA1-9104-8402-8FB4-68A90D462B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4FF795F1-A571-F0D9-8D48-BBA88FF6721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085D3784-FA75-6D74-0DB0-BC0B8254A09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5338347C-A4D3-8379-22BF-7564F2D2A04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543F9D52-E4F8-AF30-0E0D-C3CFA98C8EE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Cube 159">
              <a:extLst>
                <a:ext uri="{FF2B5EF4-FFF2-40B4-BE49-F238E27FC236}">
                  <a16:creationId xmlns:a16="http://schemas.microsoft.com/office/drawing/2014/main" id="{DC5EE8B2-A9B9-569F-9403-B2DE7895952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9A3F5419-D159-4C44-E64E-683A7C7884F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A95BB32-6AAB-CB31-60F1-9C7924DE8A1E}"/>
              </a:ext>
            </a:extLst>
          </p:cNvPr>
          <p:cNvGrpSpPr/>
          <p:nvPr/>
        </p:nvGrpSpPr>
        <p:grpSpPr>
          <a:xfrm>
            <a:off x="5905001" y="2601582"/>
            <a:ext cx="275113" cy="2119674"/>
            <a:chOff x="871018" y="1537848"/>
            <a:chExt cx="736556" cy="5674975"/>
          </a:xfrm>
        </p:grpSpPr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09ACDE5E-7011-1402-AA76-8341892E67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E90F8557-45E1-D938-3246-04ECA73AAD2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8D306BC0-166C-9CD5-3AD6-F1E6DF05A75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FBBBA27A-5131-A269-84AB-2A9B59B2654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71AE27C8-6139-E410-9BC2-FED27E8B5F1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16A8F563-3271-AE7E-C16A-9FB06FC6037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244362FD-962C-FA12-58EF-061E85A367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3A17B7D7-47E2-9B81-49ED-44A1D6D79F3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9600FEF7-BDDA-9F3F-3BD9-00C61D1C2E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8C591416-46F8-4A25-0A06-BB49E5B902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7F2BEFD-273D-A235-4EB6-093AD5A8B5CA}"/>
              </a:ext>
            </a:extLst>
          </p:cNvPr>
          <p:cNvGrpSpPr/>
          <p:nvPr/>
        </p:nvGrpSpPr>
        <p:grpSpPr>
          <a:xfrm>
            <a:off x="8391180" y="2583237"/>
            <a:ext cx="275113" cy="2119674"/>
            <a:chOff x="871018" y="1537848"/>
            <a:chExt cx="736556" cy="5674975"/>
          </a:xfrm>
        </p:grpSpPr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32FB07CD-1DED-B71E-EE90-571A0F17287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5F2C0060-DF7E-0049-265D-FEB7F3F6301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1ABF6C37-EE58-E8E2-1919-72D43F7320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7" name="Cube 176">
              <a:extLst>
                <a:ext uri="{FF2B5EF4-FFF2-40B4-BE49-F238E27FC236}">
                  <a16:creationId xmlns:a16="http://schemas.microsoft.com/office/drawing/2014/main" id="{2626CDD5-ADBE-DA68-241D-8917214CA14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86FE546C-06C2-A4B5-BE03-F46D0529AB0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19C34868-3EF4-19A6-305D-4D2CB7B3C5D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DD504EBC-4615-229A-5C0B-AE46E2C5598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047CEE91-374A-D653-3C2A-2A4AFA3B90D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D230CEAC-69ED-44BD-4A84-1F09704386C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9637DA85-D7C9-45A6-04E4-9255D99F773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09C374C-1BB7-DF1C-F814-620A9E843D16}"/>
              </a:ext>
            </a:extLst>
          </p:cNvPr>
          <p:cNvGrpSpPr/>
          <p:nvPr/>
        </p:nvGrpSpPr>
        <p:grpSpPr>
          <a:xfrm>
            <a:off x="4110534" y="4261590"/>
            <a:ext cx="268052" cy="470416"/>
            <a:chOff x="3876858" y="3478174"/>
            <a:chExt cx="311004" cy="545795"/>
          </a:xfrm>
        </p:grpSpPr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8CCE0DD4-5D1C-BB60-79F0-B99E0F94D422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E65B4925-C11B-555D-6D6C-94B96468DD6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28989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7297D47-0B27-84DD-0810-380DE1F68AED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CEF9A-CDF7-E493-D8C7-5F67723581B4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B06140-93AF-50A1-468E-C88A4164A26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830C0B-D516-07F1-1736-20E28E7D43D0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22843C2-9459-5E58-E45F-2D03B746677C}"/>
              </a:ext>
            </a:extLst>
          </p:cNvPr>
          <p:cNvGrpSpPr/>
          <p:nvPr/>
        </p:nvGrpSpPr>
        <p:grpSpPr>
          <a:xfrm>
            <a:off x="231113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A96A15B-288D-4082-D64B-B8D8739C699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F28AC62-4964-BA2A-E21A-9202FF39E51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3338EEF-7BC6-F7A9-2C2B-82E96AF541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9CA0007-A1D6-2026-9299-3FF1723DD30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D08A076-338C-3C3B-1893-CDC27C619F2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16D580E-0A9B-A04E-C289-CC33DEE521E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1DEDB80-04B4-E668-4B86-7390FF52BC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A7CB5FF9-5084-6DB4-F6BB-C8F248511E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15C87D6F-FE35-D437-BD95-0852D07BAFB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CEA730D-AECB-F9FE-0B57-AD6879F7B83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D5E17C-A62C-3759-2AC4-0483B97FD493}"/>
              </a:ext>
            </a:extLst>
          </p:cNvPr>
          <p:cNvGrpSpPr/>
          <p:nvPr/>
        </p:nvGrpSpPr>
        <p:grpSpPr>
          <a:xfrm>
            <a:off x="2639147" y="260547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45AA744-E1E3-FBD8-732D-47288B30B71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D78E6650-13F1-A447-91C7-018728E7353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2943D41-8DDB-2407-297A-23A248779B2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91C56AD-192F-3C9F-0B4B-0A2545515C8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32090B26-B855-FA02-0C44-1EED12FDE55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C5EAAADC-7EBF-7E44-6D30-B32AA4B6CF0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BE100E3-ED80-BA4D-7379-2CBF74AD115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F3FF329A-6F20-0B48-697D-E1A4DBE916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80102F45-C4F3-84C7-181A-CE82478494E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4CF19238-917F-CA2D-B3CC-4BBD05502AC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600B8EB-A754-45A5-6C8B-E6D92B5E323D}"/>
              </a:ext>
            </a:extLst>
          </p:cNvPr>
          <p:cNvGrpSpPr/>
          <p:nvPr/>
        </p:nvGrpSpPr>
        <p:grpSpPr>
          <a:xfrm>
            <a:off x="1953809" y="26056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5BA2497D-8830-2985-F7C9-3125C1356B4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5875921-19EE-D0F6-3372-07017BF80C4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7467BF4F-B446-41C1-4A52-753C34A78B4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C3F8ABC5-6443-8B2A-5C16-7C0F878EF20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43F0525-CC67-DECB-76DF-51A7FDCB17E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4EB083D-176D-6721-8C19-D01D3786F79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3E10031-A22B-D697-BC1E-DDAA7E3F0F1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650270C-A623-A09F-9DF9-91907CE995B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526BE13-AE1D-3591-9704-4EBDC934471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0EFBBBB-C5CD-AF66-C781-61FA2D10F0E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6582A9A-AB22-C4CD-F861-CDA22EE4D6A9}"/>
              </a:ext>
            </a:extLst>
          </p:cNvPr>
          <p:cNvGrpSpPr/>
          <p:nvPr/>
        </p:nvGrpSpPr>
        <p:grpSpPr>
          <a:xfrm>
            <a:off x="2996468" y="258535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6A4BE7B-D2D5-869F-7B5C-EC38B7DF830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C85B479-814F-B6E2-E4E8-6566B56CBE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35DD8C21-21CF-23EB-ABAC-658DECC246B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EDFBF62D-6929-563E-FC42-0EE88C6F2B2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15FBDA6-93CB-B4BB-588B-04ACF6525CE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A4B66B86-59DF-34D8-5C8C-A5EC33F6C84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C0FD09EB-4B03-D833-E29C-D8B432F5178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599B9542-EA81-8134-1135-B445EA6047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F8E879B-173A-812C-03B3-3B49854D923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E3B6D8C6-2523-8E40-AC81-61505FA83F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FD1B475-23D2-2F57-0EF7-32A0DCB42565}"/>
              </a:ext>
            </a:extLst>
          </p:cNvPr>
          <p:cNvGrpSpPr/>
          <p:nvPr/>
        </p:nvGrpSpPr>
        <p:grpSpPr>
          <a:xfrm>
            <a:off x="1596485" y="2614089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55CE9FB0-4C26-57F5-EB8C-F3A0C91E5DE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1A37057C-D02C-F93D-A857-D90B02C587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778A584-704A-BC0D-D5ED-F3613221714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F27DFFE1-0014-42D1-6463-3F81ABF11E8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2455801B-2F2A-0C54-6E46-FA94CD1870F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9B2B8A94-E1DC-6627-9520-BF6585F3FD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C34930B-CB68-5892-4261-AFAAC97850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2B574D5E-E31B-5E23-CC48-04787A2D9B3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01F252C3-3EC6-565B-2042-CA017B9A636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04476F4C-37C6-8472-C5F6-E722ADE840A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2791D0B-F4AD-10C9-DD00-D59A6CB44B92}"/>
              </a:ext>
            </a:extLst>
          </p:cNvPr>
          <p:cNvGrpSpPr/>
          <p:nvPr/>
        </p:nvGrpSpPr>
        <p:grpSpPr>
          <a:xfrm>
            <a:off x="3345211" y="2605612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B55BBB03-0C8F-89E2-8E70-F9B8D913C55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238CD945-86DA-CB96-1BDB-C15538B9145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CDCDCEC-00F2-1B07-B9E8-1E6EF51AA4E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59EA166-2306-3AF4-AE31-C7138B42D18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3AFAF1EB-F5E7-1BE2-971A-B0E0F97576C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12486D9F-78B5-B838-B3AF-7CC4121619F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3943F09-FD21-7572-A1BB-2160DB20761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B1220D4D-9DBA-6848-20C4-E48BC5FAD25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68F03D63-526C-7A95-857C-3810DD1D47D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468184CB-60B2-2B19-012B-D2183570E1B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6E42EC2-8515-9802-5E83-1D974D9D84C0}"/>
              </a:ext>
            </a:extLst>
          </p:cNvPr>
          <p:cNvGrpSpPr/>
          <p:nvPr/>
        </p:nvGrpSpPr>
        <p:grpSpPr>
          <a:xfrm>
            <a:off x="1241561" y="260158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61E33079-28F9-F8CF-2FE8-D77120BDDDB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B5E79A7-20B3-7ED0-5240-2390BFC103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3832CE3-DBDF-F9E4-F448-549546C8F0E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428DA034-2F05-106A-DCDE-2FB6660B45F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A737CC8E-4479-DAA9-B119-6558AC8C06B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B7792DC1-2E8B-C9C7-9865-2A8CC2F0AC3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312F9ABB-81A1-F86C-6D82-897025F8AAB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D31A0944-91F3-8766-4AA9-E3026B39B23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8E28216D-A517-87D6-F938-7696414AD78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5A867788-258D-E727-1060-F51CD9CDB5A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361DCEA-2B53-24FC-44B0-E6823948EB88}"/>
              </a:ext>
            </a:extLst>
          </p:cNvPr>
          <p:cNvGrpSpPr/>
          <p:nvPr/>
        </p:nvGrpSpPr>
        <p:grpSpPr>
          <a:xfrm>
            <a:off x="3727740" y="2583237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7E64162F-71E2-FE6F-0221-CCB44E71CDA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9019F05-A3D7-BB5B-C629-64B959888A6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9DB82878-522C-15BD-9764-DA05D9D19D0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55F45B7A-94C0-6B6E-64E7-5EED9FFA050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10969CC0-C842-3B78-EFC7-12DB82CD1A7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5557B0E-CCEA-3C76-F05A-27EFCC1106D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4DADFB86-5496-EAE5-74B5-F74A48C5DB9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0DC9352A-BD16-34A1-3B2C-04B0CBA5DEE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1EC72EA-38CA-7EA2-F047-C8F531ADED7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DFD57EB-BE1A-D85D-3BE9-BBC3CAC4182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D19C485-211F-B800-F8FF-1274FC6466ED}"/>
              </a:ext>
            </a:extLst>
          </p:cNvPr>
          <p:cNvGrpSpPr/>
          <p:nvPr/>
        </p:nvGrpSpPr>
        <p:grpSpPr>
          <a:xfrm>
            <a:off x="6885207" y="2583237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10812A0B-E885-A160-B929-B1B0541A3D4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AD04CAB-37CD-D1D1-8F85-842ABB00EBA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98257BF-4FD5-A242-7AD6-27AADD0A3A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5EAF905C-6DEE-4BE3-FB46-10E68791FC5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3940A049-D24C-8D3D-273C-92B762469A3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B2F3EABE-F489-5A33-5FA7-007C3C49527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4F5789AD-EFF3-1110-B491-A270E264815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A8BCE3C-D01E-CCCD-8765-714A56F7752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51BD8228-C752-0882-ED8D-6EDD4E0A1B2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098297DD-FFEB-3ADE-B655-89A6F18D897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1E40590-8F51-7642-18D5-95214041F4BC}"/>
              </a:ext>
            </a:extLst>
          </p:cNvPr>
          <p:cNvGrpSpPr/>
          <p:nvPr/>
        </p:nvGrpSpPr>
        <p:grpSpPr>
          <a:xfrm>
            <a:off x="7213221" y="2587126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4360489-E01C-2AEB-3A3F-C6DDE6C6B87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C2238FA7-D296-660D-E0AA-7E2A38AC2BF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E8CE3BAC-C988-49CA-47AE-A3055AA42CF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1B51A19E-63CB-A31A-B260-21DF29ED0C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01EC6156-7D21-9E42-141D-532EED82E56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14D5809F-3344-089A-1287-7849587C3BC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1C3410B0-2B52-B73A-C87D-8512523545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93E1C542-ED94-BF1C-B6D7-1AF5145C1D6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FE8BE6F-990E-88FF-301C-78D1059ADCA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E8357B2E-E180-7765-166E-29806646FAF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084F0C1-8647-3AE1-3615-B646D0393FC2}"/>
              </a:ext>
            </a:extLst>
          </p:cNvPr>
          <p:cNvGrpSpPr/>
          <p:nvPr/>
        </p:nvGrpSpPr>
        <p:grpSpPr>
          <a:xfrm>
            <a:off x="6527883" y="2587267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5FAD75FD-1ED4-ACC7-5CB1-3490A54211C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68D0F89-2F06-297E-848E-0A32F867AA7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7FA5433-D678-1EF0-FC4D-2A822DCE356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73FEF86C-09B6-D051-43E4-3318E298A60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900DDBE9-3414-46D9-EA1C-2F0B3A83DD9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0AFBDEF0-E88D-7D76-9EC4-29AE7BCE910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CD6CE05-C028-D008-6C40-7676550211A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57613B5B-AED3-E70C-B372-0C09DB96E25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EA646423-7077-B50D-7018-09D1863406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48FC9B1C-8E4E-E795-304F-79468C4EBD3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5981CD7-B813-E130-5AE6-7B46083773F8}"/>
              </a:ext>
            </a:extLst>
          </p:cNvPr>
          <p:cNvGrpSpPr/>
          <p:nvPr/>
        </p:nvGrpSpPr>
        <p:grpSpPr>
          <a:xfrm>
            <a:off x="7570542" y="2605612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C07CD603-01D3-667D-DC6C-930CF792C4A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46B2B661-5EF6-8F38-2DBF-689A23324B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0E400950-8466-7D62-0CBC-FF620B9B636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03C9362A-86EE-1C05-2639-67585925361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380B2854-7FBA-ECCB-1F23-97298E74455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3731E645-9E4C-3D98-4BB7-C95793140B1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9BC0BC26-3A60-9ABC-FF76-812E498939F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F425678A-25C2-025B-ECBD-6F498ED5CF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4F7212D5-9338-89CF-90A4-AE3D9D536D8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94767963-3274-9307-D6F6-CEC2CACAAB1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AA72A84-5EE3-4D05-C04B-3B6177F85966}"/>
              </a:ext>
            </a:extLst>
          </p:cNvPr>
          <p:cNvGrpSpPr/>
          <p:nvPr/>
        </p:nvGrpSpPr>
        <p:grpSpPr>
          <a:xfrm>
            <a:off x="6170559" y="2595744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C568DA05-5A21-7791-1FD8-D3ACDCD5E7D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E492CB63-8241-134E-C650-59660242BBC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399B9232-CFA3-656D-7743-7A61778883E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2E82B149-22B3-895F-7BC2-4AB162E97C5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9DC3E10A-E424-30AD-EB73-DD3AF58C9DF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D578F8C6-A538-7984-FC59-3D9B3A47416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D6A7F842-2CB2-0F3D-F2D2-9D8F1F9EA19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2CB486E1-7823-4212-2DFD-F41E5E11A8C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011F1DE7-0CB0-6EF8-0B76-54079A84388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22163598-95DC-618B-3959-65FB7A71096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47DF344-B51F-C90C-EDCA-C9E1E7E034B5}"/>
              </a:ext>
            </a:extLst>
          </p:cNvPr>
          <p:cNvGrpSpPr/>
          <p:nvPr/>
        </p:nvGrpSpPr>
        <p:grpSpPr>
          <a:xfrm>
            <a:off x="7919285" y="2587267"/>
            <a:ext cx="275113" cy="2119674"/>
            <a:chOff x="871018" y="1537848"/>
            <a:chExt cx="736556" cy="5674975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E3EC916B-88F2-3946-1C3E-4634D5F132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55658312-53B1-3CD5-2F15-6B082FE9373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5514EBF1-209D-AC7F-586A-13C0DD5BBBA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5B948D46-A453-CFEA-5EF0-CC5AE4F8470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Cube 159">
              <a:extLst>
                <a:ext uri="{FF2B5EF4-FFF2-40B4-BE49-F238E27FC236}">
                  <a16:creationId xmlns:a16="http://schemas.microsoft.com/office/drawing/2014/main" id="{3E8D252A-A0AB-6DCA-17AC-D24DEF2EABB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32A73BD1-6C69-F379-A05E-A0E01B79907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748FC98D-16E8-89E7-DF43-E9C9B179D96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BF50979B-82AD-999C-952F-96EDC147657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94618A31-5B4C-B6D5-F397-EF4DE8F4716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56CB084E-7B43-B0FF-7FD6-CE9EBD5249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974D787B-6C62-1FE4-1688-8291BADB6225}"/>
              </a:ext>
            </a:extLst>
          </p:cNvPr>
          <p:cNvGrpSpPr/>
          <p:nvPr/>
        </p:nvGrpSpPr>
        <p:grpSpPr>
          <a:xfrm>
            <a:off x="5815635" y="2583237"/>
            <a:ext cx="275113" cy="2119674"/>
            <a:chOff x="871018" y="1537848"/>
            <a:chExt cx="736556" cy="567497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6FA13483-7B45-5833-4A1A-F999325C86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3942B396-76BB-76E4-8B99-1F942B80A12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47A7ECBD-674A-BC84-06A9-268C3BD4DDF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127D8936-0A6D-B275-8F7E-25BEE642E85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A55F46BF-6FCA-DA78-0A35-3D91B79F548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63DDFFB3-07D8-FFE5-A7F7-4494B40E34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3" name="Cube 172">
              <a:extLst>
                <a:ext uri="{FF2B5EF4-FFF2-40B4-BE49-F238E27FC236}">
                  <a16:creationId xmlns:a16="http://schemas.microsoft.com/office/drawing/2014/main" id="{D273F825-ED8F-BB84-60EA-C4A203B6656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F41A5E15-28A7-C102-2903-43EDFDC27F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09A7C54C-1A7A-39D4-9A62-6481B030BFA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33E4FF63-AB9F-391D-2913-CB328DB3CC6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69AA11F2-BB3F-0EE1-08C8-0AD62A033A87}"/>
              </a:ext>
            </a:extLst>
          </p:cNvPr>
          <p:cNvGrpSpPr/>
          <p:nvPr/>
        </p:nvGrpSpPr>
        <p:grpSpPr>
          <a:xfrm>
            <a:off x="8247318" y="2578332"/>
            <a:ext cx="275113" cy="2119674"/>
            <a:chOff x="871018" y="1537848"/>
            <a:chExt cx="736556" cy="5674975"/>
          </a:xfrm>
        </p:grpSpPr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2F9A55D6-86C4-F693-8D3D-28014DF3772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64D98BB9-4CF5-90BA-4733-318E093C871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762508E5-5FA9-797B-D456-88F5675B137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05C504CC-DF31-1B4F-6A02-3F5DCE1A621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D81153C0-AA5F-6760-8E08-ACEC394B49B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7171F302-D999-19BE-9D3E-612CB30D6F3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4" name="Cube 183">
              <a:extLst>
                <a:ext uri="{FF2B5EF4-FFF2-40B4-BE49-F238E27FC236}">
                  <a16:creationId xmlns:a16="http://schemas.microsoft.com/office/drawing/2014/main" id="{D29C117A-0A75-3D94-12DC-D9355719663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D48A4146-C6E6-7236-06A9-7D3B8DA31DB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59F5577D-CD42-2A2A-6E46-614E172E1C2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2E31A0A4-074B-8210-C37A-706354E5C41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6D1FE621-1C29-AE45-EAC4-F446CDB1DE5A}"/>
              </a:ext>
            </a:extLst>
          </p:cNvPr>
          <p:cNvGrpSpPr/>
          <p:nvPr/>
        </p:nvGrpSpPr>
        <p:grpSpPr>
          <a:xfrm>
            <a:off x="8640114" y="2597221"/>
            <a:ext cx="275113" cy="2119674"/>
            <a:chOff x="871018" y="1537848"/>
            <a:chExt cx="736556" cy="5674975"/>
          </a:xfrm>
        </p:grpSpPr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5D61B45D-C111-341D-0BE2-B309FBC8B67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C395EC1A-547E-C08F-7650-1E4DBFA53E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B8393F77-9252-ACEA-B9AC-EBA6BDA1BD3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2728EEB9-8326-68F2-C04D-EB88C98D32B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CFB2FA4B-47F2-B6B0-0711-C21EEFCB861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C7548FFF-C740-9A62-E295-4759F5F07C6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5" name="Cube 194">
              <a:extLst>
                <a:ext uri="{FF2B5EF4-FFF2-40B4-BE49-F238E27FC236}">
                  <a16:creationId xmlns:a16="http://schemas.microsoft.com/office/drawing/2014/main" id="{23D8EED1-03F5-0E9E-6486-69D2B1F0165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3FEB3940-6E74-93D8-C568-0362735B08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E8711D43-C4E1-49AE-DF03-B2AB5FF87F6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0A48BCF9-88D8-19CC-C06C-4CEDC6E15B8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63EC976E-7567-FF8A-93BA-618002291163}"/>
              </a:ext>
            </a:extLst>
          </p:cNvPr>
          <p:cNvGrpSpPr/>
          <p:nvPr/>
        </p:nvGrpSpPr>
        <p:grpSpPr>
          <a:xfrm>
            <a:off x="9013665" y="3458194"/>
            <a:ext cx="268052" cy="1273346"/>
            <a:chOff x="5460022" y="2561415"/>
            <a:chExt cx="311004" cy="1477386"/>
          </a:xfrm>
        </p:grpSpPr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F42BF519-B085-9014-51F6-BD2D0C57739C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584BD416-ABD6-E8EF-6D9D-CACA873D0DF7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E2CFA269-E097-F38E-4154-9FCBA07CE091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00CE2EFE-E50B-A2F8-09A7-BBD2728B7889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A4CF8C07-351A-76AB-F4D7-87254E7FE547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EAA04B5E-36FF-9A17-83B6-B8679499EAE1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A44C10BA-1DB8-0047-4A2A-D00E67AB8120}"/>
              </a:ext>
            </a:extLst>
          </p:cNvPr>
          <p:cNvGrpSpPr/>
          <p:nvPr/>
        </p:nvGrpSpPr>
        <p:grpSpPr>
          <a:xfrm>
            <a:off x="4075978" y="3046656"/>
            <a:ext cx="268052" cy="1671548"/>
            <a:chOff x="6275660" y="2099406"/>
            <a:chExt cx="311004" cy="1939395"/>
          </a:xfrm>
        </p:grpSpPr>
        <p:sp>
          <p:nvSpPr>
            <p:cNvPr id="207" name="Cube 206">
              <a:extLst>
                <a:ext uri="{FF2B5EF4-FFF2-40B4-BE49-F238E27FC236}">
                  <a16:creationId xmlns:a16="http://schemas.microsoft.com/office/drawing/2014/main" id="{60EAF6D8-ED54-3FFD-E448-C97EE02B5BD6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Cube 207">
              <a:extLst>
                <a:ext uri="{FF2B5EF4-FFF2-40B4-BE49-F238E27FC236}">
                  <a16:creationId xmlns:a16="http://schemas.microsoft.com/office/drawing/2014/main" id="{F3F76915-8507-3E93-EF61-083CE46A58EE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9" name="Cube 208">
              <a:extLst>
                <a:ext uri="{FF2B5EF4-FFF2-40B4-BE49-F238E27FC236}">
                  <a16:creationId xmlns:a16="http://schemas.microsoft.com/office/drawing/2014/main" id="{ABA37D11-61CA-43A8-BC50-BD806F71A24E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0" name="Cube 209">
              <a:extLst>
                <a:ext uri="{FF2B5EF4-FFF2-40B4-BE49-F238E27FC236}">
                  <a16:creationId xmlns:a16="http://schemas.microsoft.com/office/drawing/2014/main" id="{57472D52-6A4F-06C4-15B1-C25D78491F3A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1" name="Cube 210">
              <a:extLst>
                <a:ext uri="{FF2B5EF4-FFF2-40B4-BE49-F238E27FC236}">
                  <a16:creationId xmlns:a16="http://schemas.microsoft.com/office/drawing/2014/main" id="{F31784CE-4227-7DD6-6127-382F3DE792BD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2" name="Cube 211">
              <a:extLst>
                <a:ext uri="{FF2B5EF4-FFF2-40B4-BE49-F238E27FC236}">
                  <a16:creationId xmlns:a16="http://schemas.microsoft.com/office/drawing/2014/main" id="{CE6B9461-EDD0-1B24-ED44-9C5CF59E6B00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3" name="Cube 212">
              <a:extLst>
                <a:ext uri="{FF2B5EF4-FFF2-40B4-BE49-F238E27FC236}">
                  <a16:creationId xmlns:a16="http://schemas.microsoft.com/office/drawing/2014/main" id="{701155C9-53F8-E903-10EE-5FD149DC9327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4" name="Cube 213">
              <a:extLst>
                <a:ext uri="{FF2B5EF4-FFF2-40B4-BE49-F238E27FC236}">
                  <a16:creationId xmlns:a16="http://schemas.microsoft.com/office/drawing/2014/main" id="{1C606A52-AF8A-0640-2865-97EA6ABC9C74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82358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8 = 16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84130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8 = 24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519532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8 = 32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989664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8 = 40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633750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8 = 48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535791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8 = 56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06034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8 = 64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071103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8 = 72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327865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5935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17</cp:revision>
  <dcterms:created xsi:type="dcterms:W3CDTF">2022-02-01T11:05:46Z</dcterms:created>
  <dcterms:modified xsi:type="dcterms:W3CDTF">2023-02-21T21:46:29Z</dcterms:modified>
</cp:coreProperties>
</file>